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Lst>
  <p:notesMasterIdLst>
    <p:notesMasterId r:id="rId17"/>
  </p:notesMasterIdLst>
  <p:sldIdLst>
    <p:sldId id="256" r:id="rId3"/>
    <p:sldId id="305" r:id="rId4"/>
    <p:sldId id="304" r:id="rId5"/>
    <p:sldId id="306" r:id="rId6"/>
    <p:sldId id="307" r:id="rId7"/>
    <p:sldId id="308" r:id="rId8"/>
    <p:sldId id="309" r:id="rId9"/>
    <p:sldId id="310" r:id="rId10"/>
    <p:sldId id="312" r:id="rId11"/>
    <p:sldId id="311" r:id="rId12"/>
    <p:sldId id="313" r:id="rId13"/>
    <p:sldId id="314" r:id="rId14"/>
    <p:sldId id="315" r:id="rId15"/>
    <p:sldId id="316"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00B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62" autoAdjust="0"/>
    <p:restoredTop sz="94660"/>
  </p:normalViewPr>
  <p:slideViewPr>
    <p:cSldViewPr snapToGrid="0">
      <p:cViewPr varScale="1">
        <p:scale>
          <a:sx n="88" d="100"/>
          <a:sy n="88" d="100"/>
        </p:scale>
        <p:origin x="120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62F1A0-96A5-48DB-A804-0FC4221D17AB}" type="datetimeFigureOut">
              <a:rPr lang="en-US" smtClean="0"/>
              <a:t>11/14/2023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BFD4F4-0C04-4DB0-82EB-160270F19864}" type="slidenum">
              <a:rPr lang="en-US" smtClean="0"/>
              <a:t>‹#›</a:t>
            </a:fld>
            <a:endParaRPr lang="en-US"/>
          </a:p>
        </p:txBody>
      </p:sp>
    </p:spTree>
    <p:extLst>
      <p:ext uri="{BB962C8B-B14F-4D97-AF65-F5344CB8AC3E}">
        <p14:creationId xmlns:p14="http://schemas.microsoft.com/office/powerpoint/2010/main" val="30734782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7BFD4F4-0C04-4DB0-82EB-160270F19864}" type="slidenum">
              <a:rPr lang="en-US" smtClean="0"/>
              <a:t>1</a:t>
            </a:fld>
            <a:endParaRPr lang="en-US"/>
          </a:p>
        </p:txBody>
      </p:sp>
    </p:spTree>
    <p:extLst>
      <p:ext uri="{BB962C8B-B14F-4D97-AF65-F5344CB8AC3E}">
        <p14:creationId xmlns:p14="http://schemas.microsoft.com/office/powerpoint/2010/main" val="32669564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B510A1C-C7C4-4F5F-A9F1-A514CA17F9E6}" type="datetime1">
              <a:rPr lang="en-US" smtClean="0"/>
              <a:t>11/14/2023</a:t>
            </a:fld>
            <a:endParaRPr lang="en-US"/>
          </a:p>
        </p:txBody>
      </p:sp>
      <p:sp>
        <p:nvSpPr>
          <p:cNvPr id="5" name="Footer Placeholder 4"/>
          <p:cNvSpPr>
            <a:spLocks noGrp="1"/>
          </p:cNvSpPr>
          <p:nvPr>
            <p:ph type="ftr" sz="quarter" idx="11"/>
          </p:nvPr>
        </p:nvSpPr>
        <p:spPr/>
        <p:txBody>
          <a:bodyPr/>
          <a:lstStyle/>
          <a:p>
            <a:r>
              <a:rPr lang="mk-MK" smtClean="0">
                <a:solidFill>
                  <a:srgbClr val="600BB5"/>
                </a:solidFill>
              </a:rPr>
              <a:t>Роботика</a:t>
            </a:r>
            <a:endParaRPr lang="en-US" dirty="0">
              <a:solidFill>
                <a:srgbClr val="600BB5"/>
              </a:solidFill>
            </a:endParaRPr>
          </a:p>
        </p:txBody>
      </p:sp>
      <p:sp>
        <p:nvSpPr>
          <p:cNvPr id="6" name="Slide Number Placeholder 5"/>
          <p:cNvSpPr>
            <a:spLocks noGrp="1"/>
          </p:cNvSpPr>
          <p:nvPr>
            <p:ph type="sldNum" sz="quarter" idx="12"/>
          </p:nvPr>
        </p:nvSpPr>
        <p:spPr/>
        <p:txBody>
          <a:bodyPr/>
          <a:lstStyle/>
          <a:p>
            <a:fld id="{57FE94A7-AB5B-4483-A985-5C1CA8536C10}" type="slidenum">
              <a:rPr lang="en-US" smtClean="0"/>
              <a:t>‹#›</a:t>
            </a:fld>
            <a:endParaRPr lang="en-US"/>
          </a:p>
        </p:txBody>
      </p:sp>
    </p:spTree>
    <p:extLst>
      <p:ext uri="{BB962C8B-B14F-4D97-AF65-F5344CB8AC3E}">
        <p14:creationId xmlns:p14="http://schemas.microsoft.com/office/powerpoint/2010/main" val="3356853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09CEF26-F4DC-4D63-AE83-D918CB683D6E}" type="datetime1">
              <a:rPr lang="en-US" smtClean="0"/>
              <a:t>11/14/2023</a:t>
            </a:fld>
            <a:endParaRPr lang="en-US"/>
          </a:p>
        </p:txBody>
      </p:sp>
      <p:sp>
        <p:nvSpPr>
          <p:cNvPr id="5" name="Footer Placeholder 4"/>
          <p:cNvSpPr>
            <a:spLocks noGrp="1"/>
          </p:cNvSpPr>
          <p:nvPr>
            <p:ph type="ftr" sz="quarter" idx="11"/>
          </p:nvPr>
        </p:nvSpPr>
        <p:spPr/>
        <p:txBody>
          <a:bodyPr/>
          <a:lstStyle/>
          <a:p>
            <a:r>
              <a:rPr lang="mk-MK" smtClean="0"/>
              <a:t>Роботика</a:t>
            </a:r>
            <a:endParaRPr lang="en-US"/>
          </a:p>
        </p:txBody>
      </p:sp>
      <p:sp>
        <p:nvSpPr>
          <p:cNvPr id="6" name="Slide Number Placeholder 5"/>
          <p:cNvSpPr>
            <a:spLocks noGrp="1"/>
          </p:cNvSpPr>
          <p:nvPr>
            <p:ph type="sldNum" sz="quarter" idx="12"/>
          </p:nvPr>
        </p:nvSpPr>
        <p:spPr/>
        <p:txBody>
          <a:bodyPr/>
          <a:lstStyle/>
          <a:p>
            <a:fld id="{57FE94A7-AB5B-4483-A985-5C1CA8536C10}" type="slidenum">
              <a:rPr lang="en-US" smtClean="0"/>
              <a:t>‹#›</a:t>
            </a:fld>
            <a:endParaRPr lang="en-US"/>
          </a:p>
        </p:txBody>
      </p:sp>
    </p:spTree>
    <p:extLst>
      <p:ext uri="{BB962C8B-B14F-4D97-AF65-F5344CB8AC3E}">
        <p14:creationId xmlns:p14="http://schemas.microsoft.com/office/powerpoint/2010/main" val="1731281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80FCB8F-66F7-4F06-8896-15F46D88E961}" type="datetime1">
              <a:rPr lang="en-US" smtClean="0"/>
              <a:t>11/14/2023</a:t>
            </a:fld>
            <a:endParaRPr lang="en-US"/>
          </a:p>
        </p:txBody>
      </p:sp>
      <p:sp>
        <p:nvSpPr>
          <p:cNvPr id="5" name="Footer Placeholder 4"/>
          <p:cNvSpPr>
            <a:spLocks noGrp="1"/>
          </p:cNvSpPr>
          <p:nvPr>
            <p:ph type="ftr" sz="quarter" idx="11"/>
          </p:nvPr>
        </p:nvSpPr>
        <p:spPr/>
        <p:txBody>
          <a:bodyPr/>
          <a:lstStyle/>
          <a:p>
            <a:r>
              <a:rPr lang="mk-MK" smtClean="0"/>
              <a:t>Роботика</a:t>
            </a:r>
            <a:endParaRPr lang="en-US"/>
          </a:p>
        </p:txBody>
      </p:sp>
      <p:sp>
        <p:nvSpPr>
          <p:cNvPr id="6" name="Slide Number Placeholder 5"/>
          <p:cNvSpPr>
            <a:spLocks noGrp="1"/>
          </p:cNvSpPr>
          <p:nvPr>
            <p:ph type="sldNum" sz="quarter" idx="12"/>
          </p:nvPr>
        </p:nvSpPr>
        <p:spPr/>
        <p:txBody>
          <a:bodyPr/>
          <a:lstStyle/>
          <a:p>
            <a:fld id="{57FE94A7-AB5B-4483-A985-5C1CA8536C10}" type="slidenum">
              <a:rPr lang="en-US" smtClean="0"/>
              <a:t>‹#›</a:t>
            </a:fld>
            <a:endParaRPr lang="en-US"/>
          </a:p>
        </p:txBody>
      </p:sp>
    </p:spTree>
    <p:extLst>
      <p:ext uri="{BB962C8B-B14F-4D97-AF65-F5344CB8AC3E}">
        <p14:creationId xmlns:p14="http://schemas.microsoft.com/office/powerpoint/2010/main" val="30809601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D7CA115-3DF6-4C58-B5F7-8A40534FFB27}" type="datetime1">
              <a:rPr lang="en-US" smtClean="0"/>
              <a:t>11/14/2023</a:t>
            </a:fld>
            <a:endParaRPr lang="en-US"/>
          </a:p>
        </p:txBody>
      </p:sp>
      <p:sp>
        <p:nvSpPr>
          <p:cNvPr id="5" name="Footer Placeholder 4"/>
          <p:cNvSpPr>
            <a:spLocks noGrp="1"/>
          </p:cNvSpPr>
          <p:nvPr>
            <p:ph type="ftr" sz="quarter" idx="11"/>
          </p:nvPr>
        </p:nvSpPr>
        <p:spPr/>
        <p:txBody>
          <a:bodyPr/>
          <a:lstStyle/>
          <a:p>
            <a:r>
              <a:rPr lang="mk-MK" smtClean="0"/>
              <a:t>Роботика</a:t>
            </a:r>
            <a:endParaRPr lang="en-US"/>
          </a:p>
        </p:txBody>
      </p:sp>
      <p:sp>
        <p:nvSpPr>
          <p:cNvPr id="6" name="Slide Number Placeholder 5"/>
          <p:cNvSpPr>
            <a:spLocks noGrp="1"/>
          </p:cNvSpPr>
          <p:nvPr>
            <p:ph type="sldNum" sz="quarter" idx="12"/>
          </p:nvPr>
        </p:nvSpPr>
        <p:spPr/>
        <p:txBody>
          <a:bodyPr/>
          <a:lstStyle/>
          <a:p>
            <a:fld id="{E51AC48F-0764-481D-B8AD-8186762C9434}" type="slidenum">
              <a:rPr lang="en-US" smtClean="0"/>
              <a:t>‹#›</a:t>
            </a:fld>
            <a:endParaRPr lang="en-US"/>
          </a:p>
        </p:txBody>
      </p:sp>
    </p:spTree>
    <p:extLst>
      <p:ext uri="{BB962C8B-B14F-4D97-AF65-F5344CB8AC3E}">
        <p14:creationId xmlns:p14="http://schemas.microsoft.com/office/powerpoint/2010/main" val="18421276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B801EE7-CE9A-4606-99BD-C75F37CDB49A}" type="datetime1">
              <a:rPr lang="en-US" smtClean="0"/>
              <a:t>11/14/2023</a:t>
            </a:fld>
            <a:endParaRPr lang="en-US"/>
          </a:p>
        </p:txBody>
      </p:sp>
      <p:sp>
        <p:nvSpPr>
          <p:cNvPr id="5" name="Footer Placeholder 4"/>
          <p:cNvSpPr>
            <a:spLocks noGrp="1"/>
          </p:cNvSpPr>
          <p:nvPr>
            <p:ph type="ftr" sz="quarter" idx="11"/>
          </p:nvPr>
        </p:nvSpPr>
        <p:spPr/>
        <p:txBody>
          <a:bodyPr/>
          <a:lstStyle/>
          <a:p>
            <a:r>
              <a:rPr lang="mk-MK" smtClean="0"/>
              <a:t>Роботика</a:t>
            </a:r>
            <a:endParaRPr lang="en-US"/>
          </a:p>
        </p:txBody>
      </p:sp>
      <p:sp>
        <p:nvSpPr>
          <p:cNvPr id="6" name="Slide Number Placeholder 5"/>
          <p:cNvSpPr>
            <a:spLocks noGrp="1"/>
          </p:cNvSpPr>
          <p:nvPr>
            <p:ph type="sldNum" sz="quarter" idx="12"/>
          </p:nvPr>
        </p:nvSpPr>
        <p:spPr/>
        <p:txBody>
          <a:bodyPr/>
          <a:lstStyle/>
          <a:p>
            <a:fld id="{E51AC48F-0764-481D-B8AD-8186762C9434}" type="slidenum">
              <a:rPr lang="en-US" smtClean="0"/>
              <a:t>‹#›</a:t>
            </a:fld>
            <a:endParaRPr lang="en-US"/>
          </a:p>
        </p:txBody>
      </p:sp>
    </p:spTree>
    <p:extLst>
      <p:ext uri="{BB962C8B-B14F-4D97-AF65-F5344CB8AC3E}">
        <p14:creationId xmlns:p14="http://schemas.microsoft.com/office/powerpoint/2010/main" val="24323195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2F31D1F-2277-4311-AC67-73EDF9C86548}" type="datetime1">
              <a:rPr lang="en-US" smtClean="0"/>
              <a:t>11/14/2023</a:t>
            </a:fld>
            <a:endParaRPr lang="en-US"/>
          </a:p>
        </p:txBody>
      </p:sp>
      <p:sp>
        <p:nvSpPr>
          <p:cNvPr id="5" name="Footer Placeholder 4"/>
          <p:cNvSpPr>
            <a:spLocks noGrp="1"/>
          </p:cNvSpPr>
          <p:nvPr>
            <p:ph type="ftr" sz="quarter" idx="11"/>
          </p:nvPr>
        </p:nvSpPr>
        <p:spPr/>
        <p:txBody>
          <a:bodyPr/>
          <a:lstStyle/>
          <a:p>
            <a:r>
              <a:rPr lang="mk-MK" smtClean="0"/>
              <a:t>Роботика</a:t>
            </a:r>
            <a:endParaRPr lang="en-US"/>
          </a:p>
        </p:txBody>
      </p:sp>
      <p:sp>
        <p:nvSpPr>
          <p:cNvPr id="6" name="Slide Number Placeholder 5"/>
          <p:cNvSpPr>
            <a:spLocks noGrp="1"/>
          </p:cNvSpPr>
          <p:nvPr>
            <p:ph type="sldNum" sz="quarter" idx="12"/>
          </p:nvPr>
        </p:nvSpPr>
        <p:spPr/>
        <p:txBody>
          <a:bodyPr/>
          <a:lstStyle/>
          <a:p>
            <a:fld id="{E51AC48F-0764-481D-B8AD-8186762C9434}" type="slidenum">
              <a:rPr lang="en-US" smtClean="0"/>
              <a:t>‹#›</a:t>
            </a:fld>
            <a:endParaRPr lang="en-US"/>
          </a:p>
        </p:txBody>
      </p:sp>
    </p:spTree>
    <p:extLst>
      <p:ext uri="{BB962C8B-B14F-4D97-AF65-F5344CB8AC3E}">
        <p14:creationId xmlns:p14="http://schemas.microsoft.com/office/powerpoint/2010/main" val="23791319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6715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825625"/>
            <a:ext cx="386715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7BDB12E-E062-4260-B4F2-A3234946B7E9}" type="datetime1">
              <a:rPr lang="en-US" smtClean="0"/>
              <a:t>11/14/2023</a:t>
            </a:fld>
            <a:endParaRPr lang="en-US"/>
          </a:p>
        </p:txBody>
      </p:sp>
      <p:sp>
        <p:nvSpPr>
          <p:cNvPr id="6" name="Footer Placeholder 5"/>
          <p:cNvSpPr>
            <a:spLocks noGrp="1"/>
          </p:cNvSpPr>
          <p:nvPr>
            <p:ph type="ftr" sz="quarter" idx="11"/>
          </p:nvPr>
        </p:nvSpPr>
        <p:spPr/>
        <p:txBody>
          <a:bodyPr/>
          <a:lstStyle/>
          <a:p>
            <a:r>
              <a:rPr lang="mk-MK" smtClean="0"/>
              <a:t>Роботика</a:t>
            </a:r>
            <a:endParaRPr lang="en-US"/>
          </a:p>
        </p:txBody>
      </p:sp>
      <p:sp>
        <p:nvSpPr>
          <p:cNvPr id="7" name="Slide Number Placeholder 6"/>
          <p:cNvSpPr>
            <a:spLocks noGrp="1"/>
          </p:cNvSpPr>
          <p:nvPr>
            <p:ph type="sldNum" sz="quarter" idx="12"/>
          </p:nvPr>
        </p:nvSpPr>
        <p:spPr/>
        <p:txBody>
          <a:bodyPr/>
          <a:lstStyle/>
          <a:p>
            <a:fld id="{E51AC48F-0764-481D-B8AD-8186762C9434}" type="slidenum">
              <a:rPr lang="en-US" smtClean="0"/>
              <a:t>‹#›</a:t>
            </a:fld>
            <a:endParaRPr lang="en-US"/>
          </a:p>
        </p:txBody>
      </p:sp>
    </p:spTree>
    <p:extLst>
      <p:ext uri="{BB962C8B-B14F-4D97-AF65-F5344CB8AC3E}">
        <p14:creationId xmlns:p14="http://schemas.microsoft.com/office/powerpoint/2010/main" val="25953608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C190569-DE4C-47FA-81B0-5C73CC274C34}" type="datetime1">
              <a:rPr lang="en-US" smtClean="0"/>
              <a:t>11/14/2023</a:t>
            </a:fld>
            <a:endParaRPr lang="en-US"/>
          </a:p>
        </p:txBody>
      </p:sp>
      <p:sp>
        <p:nvSpPr>
          <p:cNvPr id="8" name="Footer Placeholder 7"/>
          <p:cNvSpPr>
            <a:spLocks noGrp="1"/>
          </p:cNvSpPr>
          <p:nvPr>
            <p:ph type="ftr" sz="quarter" idx="11"/>
          </p:nvPr>
        </p:nvSpPr>
        <p:spPr/>
        <p:txBody>
          <a:bodyPr/>
          <a:lstStyle/>
          <a:p>
            <a:r>
              <a:rPr lang="mk-MK" smtClean="0"/>
              <a:t>Роботика</a:t>
            </a:r>
            <a:endParaRPr lang="en-US"/>
          </a:p>
        </p:txBody>
      </p:sp>
      <p:sp>
        <p:nvSpPr>
          <p:cNvPr id="9" name="Slide Number Placeholder 8"/>
          <p:cNvSpPr>
            <a:spLocks noGrp="1"/>
          </p:cNvSpPr>
          <p:nvPr>
            <p:ph type="sldNum" sz="quarter" idx="12"/>
          </p:nvPr>
        </p:nvSpPr>
        <p:spPr/>
        <p:txBody>
          <a:bodyPr/>
          <a:lstStyle/>
          <a:p>
            <a:fld id="{E51AC48F-0764-481D-B8AD-8186762C9434}" type="slidenum">
              <a:rPr lang="en-US" smtClean="0"/>
              <a:t>‹#›</a:t>
            </a:fld>
            <a:endParaRPr lang="en-US"/>
          </a:p>
        </p:txBody>
      </p:sp>
    </p:spTree>
    <p:extLst>
      <p:ext uri="{BB962C8B-B14F-4D97-AF65-F5344CB8AC3E}">
        <p14:creationId xmlns:p14="http://schemas.microsoft.com/office/powerpoint/2010/main" val="10731884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BD38794-93A3-43B9-8588-FB9C30368CF9}" type="datetime1">
              <a:rPr lang="en-US" smtClean="0"/>
              <a:t>11/14/2023</a:t>
            </a:fld>
            <a:endParaRPr lang="en-US"/>
          </a:p>
        </p:txBody>
      </p:sp>
      <p:sp>
        <p:nvSpPr>
          <p:cNvPr id="4" name="Footer Placeholder 3"/>
          <p:cNvSpPr>
            <a:spLocks noGrp="1"/>
          </p:cNvSpPr>
          <p:nvPr>
            <p:ph type="ftr" sz="quarter" idx="11"/>
          </p:nvPr>
        </p:nvSpPr>
        <p:spPr/>
        <p:txBody>
          <a:bodyPr/>
          <a:lstStyle/>
          <a:p>
            <a:r>
              <a:rPr lang="mk-MK" smtClean="0"/>
              <a:t>Роботика</a:t>
            </a:r>
            <a:endParaRPr lang="en-US"/>
          </a:p>
        </p:txBody>
      </p:sp>
      <p:sp>
        <p:nvSpPr>
          <p:cNvPr id="5" name="Slide Number Placeholder 4"/>
          <p:cNvSpPr>
            <a:spLocks noGrp="1"/>
          </p:cNvSpPr>
          <p:nvPr>
            <p:ph type="sldNum" sz="quarter" idx="12"/>
          </p:nvPr>
        </p:nvSpPr>
        <p:spPr/>
        <p:txBody>
          <a:bodyPr/>
          <a:lstStyle/>
          <a:p>
            <a:fld id="{E51AC48F-0764-481D-B8AD-8186762C9434}" type="slidenum">
              <a:rPr lang="en-US" smtClean="0"/>
              <a:t>‹#›</a:t>
            </a:fld>
            <a:endParaRPr lang="en-US"/>
          </a:p>
        </p:txBody>
      </p:sp>
    </p:spTree>
    <p:extLst>
      <p:ext uri="{BB962C8B-B14F-4D97-AF65-F5344CB8AC3E}">
        <p14:creationId xmlns:p14="http://schemas.microsoft.com/office/powerpoint/2010/main" val="26475730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D2F051-27B4-4D93-960B-7B101D27F2B3}" type="datetime1">
              <a:rPr lang="en-US" smtClean="0"/>
              <a:t>11/14/2023</a:t>
            </a:fld>
            <a:endParaRPr lang="en-US"/>
          </a:p>
        </p:txBody>
      </p:sp>
      <p:sp>
        <p:nvSpPr>
          <p:cNvPr id="3" name="Footer Placeholder 2"/>
          <p:cNvSpPr>
            <a:spLocks noGrp="1"/>
          </p:cNvSpPr>
          <p:nvPr>
            <p:ph type="ftr" sz="quarter" idx="11"/>
          </p:nvPr>
        </p:nvSpPr>
        <p:spPr/>
        <p:txBody>
          <a:bodyPr/>
          <a:lstStyle/>
          <a:p>
            <a:r>
              <a:rPr lang="mk-MK" smtClean="0"/>
              <a:t>Роботика</a:t>
            </a:r>
            <a:endParaRPr lang="en-US"/>
          </a:p>
        </p:txBody>
      </p:sp>
      <p:sp>
        <p:nvSpPr>
          <p:cNvPr id="4" name="Slide Number Placeholder 3"/>
          <p:cNvSpPr>
            <a:spLocks noGrp="1"/>
          </p:cNvSpPr>
          <p:nvPr>
            <p:ph type="sldNum" sz="quarter" idx="12"/>
          </p:nvPr>
        </p:nvSpPr>
        <p:spPr/>
        <p:txBody>
          <a:bodyPr/>
          <a:lstStyle/>
          <a:p>
            <a:fld id="{E51AC48F-0764-481D-B8AD-8186762C9434}" type="slidenum">
              <a:rPr lang="en-US" smtClean="0"/>
              <a:t>‹#›</a:t>
            </a:fld>
            <a:endParaRPr lang="en-US"/>
          </a:p>
        </p:txBody>
      </p:sp>
    </p:spTree>
    <p:extLst>
      <p:ext uri="{BB962C8B-B14F-4D97-AF65-F5344CB8AC3E}">
        <p14:creationId xmlns:p14="http://schemas.microsoft.com/office/powerpoint/2010/main" val="12895067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C6FD158-5AFD-46E1-BDDB-30BB64F9A8F0}" type="datetime1">
              <a:rPr lang="en-US" smtClean="0"/>
              <a:t>11/14/2023</a:t>
            </a:fld>
            <a:endParaRPr lang="en-US"/>
          </a:p>
        </p:txBody>
      </p:sp>
      <p:sp>
        <p:nvSpPr>
          <p:cNvPr id="6" name="Footer Placeholder 5"/>
          <p:cNvSpPr>
            <a:spLocks noGrp="1"/>
          </p:cNvSpPr>
          <p:nvPr>
            <p:ph type="ftr" sz="quarter" idx="11"/>
          </p:nvPr>
        </p:nvSpPr>
        <p:spPr/>
        <p:txBody>
          <a:bodyPr/>
          <a:lstStyle/>
          <a:p>
            <a:r>
              <a:rPr lang="mk-MK" smtClean="0"/>
              <a:t>Роботика</a:t>
            </a:r>
            <a:endParaRPr lang="en-US"/>
          </a:p>
        </p:txBody>
      </p:sp>
      <p:sp>
        <p:nvSpPr>
          <p:cNvPr id="7" name="Slide Number Placeholder 6"/>
          <p:cNvSpPr>
            <a:spLocks noGrp="1"/>
          </p:cNvSpPr>
          <p:nvPr>
            <p:ph type="sldNum" sz="quarter" idx="12"/>
          </p:nvPr>
        </p:nvSpPr>
        <p:spPr/>
        <p:txBody>
          <a:bodyPr/>
          <a:lstStyle/>
          <a:p>
            <a:fld id="{E51AC48F-0764-481D-B8AD-8186762C9434}" type="slidenum">
              <a:rPr lang="en-US" smtClean="0"/>
              <a:t>‹#›</a:t>
            </a:fld>
            <a:endParaRPr lang="en-US"/>
          </a:p>
        </p:txBody>
      </p:sp>
    </p:spTree>
    <p:extLst>
      <p:ext uri="{BB962C8B-B14F-4D97-AF65-F5344CB8AC3E}">
        <p14:creationId xmlns:p14="http://schemas.microsoft.com/office/powerpoint/2010/main" val="713969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600BB5"/>
                </a:solidFill>
                <a:latin typeface="+mn-lt"/>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a:solidFill>
                  <a:srgbClr val="600BB5"/>
                </a:solidFill>
              </a:defRPr>
            </a:lvl1pPr>
            <a:lvl2pPr>
              <a:defRPr>
                <a:solidFill>
                  <a:srgbClr val="600BB5"/>
                </a:solidFill>
              </a:defRPr>
            </a:lvl2pPr>
            <a:lvl3pPr>
              <a:defRPr>
                <a:solidFill>
                  <a:srgbClr val="600BB5"/>
                </a:solidFill>
              </a:defRPr>
            </a:lvl3pPr>
            <a:lvl4pPr>
              <a:defRPr>
                <a:solidFill>
                  <a:srgbClr val="600BB5"/>
                </a:solidFill>
              </a:defRPr>
            </a:lvl4pPr>
            <a:lvl5pPr>
              <a:defRPr>
                <a:solidFill>
                  <a:srgbClr val="600BB5"/>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lvl1pPr>
              <a:defRPr>
                <a:solidFill>
                  <a:srgbClr val="600BB5"/>
                </a:solidFill>
              </a:defRPr>
            </a:lvl1pPr>
          </a:lstStyle>
          <a:p>
            <a:fld id="{EA448F40-1FEF-4F2B-90F9-51C23499DBD8}" type="datetime1">
              <a:rPr lang="en-US" smtClean="0"/>
              <a:t>11/14/2023</a:t>
            </a:fld>
            <a:endParaRPr lang="en-US" dirty="0"/>
          </a:p>
        </p:txBody>
      </p:sp>
      <p:sp>
        <p:nvSpPr>
          <p:cNvPr id="5" name="Footer Placeholder 4"/>
          <p:cNvSpPr>
            <a:spLocks noGrp="1"/>
          </p:cNvSpPr>
          <p:nvPr>
            <p:ph type="ftr" sz="quarter" idx="11"/>
          </p:nvPr>
        </p:nvSpPr>
        <p:spPr/>
        <p:txBody>
          <a:bodyPr/>
          <a:lstStyle>
            <a:lvl1pPr>
              <a:defRPr>
                <a:solidFill>
                  <a:srgbClr val="600BB5"/>
                </a:solidFill>
              </a:defRPr>
            </a:lvl1pPr>
          </a:lstStyle>
          <a:p>
            <a:r>
              <a:rPr lang="mk-MK" smtClean="0"/>
              <a:t>Роботика</a:t>
            </a:r>
            <a:endParaRPr lang="en-US" dirty="0"/>
          </a:p>
        </p:txBody>
      </p:sp>
      <p:sp>
        <p:nvSpPr>
          <p:cNvPr id="6" name="Slide Number Placeholder 5"/>
          <p:cNvSpPr>
            <a:spLocks noGrp="1"/>
          </p:cNvSpPr>
          <p:nvPr>
            <p:ph type="sldNum" sz="quarter" idx="12"/>
          </p:nvPr>
        </p:nvSpPr>
        <p:spPr/>
        <p:txBody>
          <a:bodyPr/>
          <a:lstStyle>
            <a:lvl1pPr>
              <a:defRPr>
                <a:solidFill>
                  <a:srgbClr val="600BB5"/>
                </a:solidFill>
              </a:defRPr>
            </a:lvl1pPr>
          </a:lstStyle>
          <a:p>
            <a:fld id="{57FE94A7-AB5B-4483-A985-5C1CA8536C10}" type="slidenum">
              <a:rPr lang="en-US" smtClean="0"/>
              <a:pPr/>
              <a:t>‹#›</a:t>
            </a:fld>
            <a:endParaRPr lang="en-US" dirty="0"/>
          </a:p>
        </p:txBody>
      </p:sp>
      <p:pic>
        <p:nvPicPr>
          <p:cNvPr id="7" name="Picture 2" descr="http://www.montgomeryacademy.org/uploaded/documents/summer_camps/sun1.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32588" y="260350"/>
            <a:ext cx="2184400"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962360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10A3836-606C-43AD-B844-6CEE8ABCEA8B}" type="datetime1">
              <a:rPr lang="en-US" smtClean="0"/>
              <a:t>11/14/2023</a:t>
            </a:fld>
            <a:endParaRPr lang="en-US"/>
          </a:p>
        </p:txBody>
      </p:sp>
      <p:sp>
        <p:nvSpPr>
          <p:cNvPr id="6" name="Footer Placeholder 5"/>
          <p:cNvSpPr>
            <a:spLocks noGrp="1"/>
          </p:cNvSpPr>
          <p:nvPr>
            <p:ph type="ftr" sz="quarter" idx="11"/>
          </p:nvPr>
        </p:nvSpPr>
        <p:spPr/>
        <p:txBody>
          <a:bodyPr/>
          <a:lstStyle/>
          <a:p>
            <a:r>
              <a:rPr lang="mk-MK" smtClean="0"/>
              <a:t>Роботика</a:t>
            </a:r>
            <a:endParaRPr lang="en-US"/>
          </a:p>
        </p:txBody>
      </p:sp>
      <p:sp>
        <p:nvSpPr>
          <p:cNvPr id="7" name="Slide Number Placeholder 6"/>
          <p:cNvSpPr>
            <a:spLocks noGrp="1"/>
          </p:cNvSpPr>
          <p:nvPr>
            <p:ph type="sldNum" sz="quarter" idx="12"/>
          </p:nvPr>
        </p:nvSpPr>
        <p:spPr/>
        <p:txBody>
          <a:bodyPr/>
          <a:lstStyle/>
          <a:p>
            <a:fld id="{E51AC48F-0764-481D-B8AD-8186762C9434}" type="slidenum">
              <a:rPr lang="en-US" smtClean="0"/>
              <a:t>‹#›</a:t>
            </a:fld>
            <a:endParaRPr lang="en-US"/>
          </a:p>
        </p:txBody>
      </p:sp>
    </p:spTree>
    <p:extLst>
      <p:ext uri="{BB962C8B-B14F-4D97-AF65-F5344CB8AC3E}">
        <p14:creationId xmlns:p14="http://schemas.microsoft.com/office/powerpoint/2010/main" val="15643732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947A3D6-6203-43AC-960F-A82876767E72}" type="datetime1">
              <a:rPr lang="en-US" smtClean="0"/>
              <a:t>11/14/2023</a:t>
            </a:fld>
            <a:endParaRPr lang="en-US"/>
          </a:p>
        </p:txBody>
      </p:sp>
      <p:sp>
        <p:nvSpPr>
          <p:cNvPr id="5" name="Footer Placeholder 4"/>
          <p:cNvSpPr>
            <a:spLocks noGrp="1"/>
          </p:cNvSpPr>
          <p:nvPr>
            <p:ph type="ftr" sz="quarter" idx="11"/>
          </p:nvPr>
        </p:nvSpPr>
        <p:spPr/>
        <p:txBody>
          <a:bodyPr/>
          <a:lstStyle/>
          <a:p>
            <a:r>
              <a:rPr lang="mk-MK" smtClean="0"/>
              <a:t>Роботика</a:t>
            </a:r>
            <a:endParaRPr lang="en-US"/>
          </a:p>
        </p:txBody>
      </p:sp>
      <p:sp>
        <p:nvSpPr>
          <p:cNvPr id="6" name="Slide Number Placeholder 5"/>
          <p:cNvSpPr>
            <a:spLocks noGrp="1"/>
          </p:cNvSpPr>
          <p:nvPr>
            <p:ph type="sldNum" sz="quarter" idx="12"/>
          </p:nvPr>
        </p:nvSpPr>
        <p:spPr/>
        <p:txBody>
          <a:bodyPr/>
          <a:lstStyle/>
          <a:p>
            <a:fld id="{E51AC48F-0764-481D-B8AD-8186762C9434}" type="slidenum">
              <a:rPr lang="en-US" smtClean="0"/>
              <a:t>‹#›</a:t>
            </a:fld>
            <a:endParaRPr lang="en-US"/>
          </a:p>
        </p:txBody>
      </p:sp>
    </p:spTree>
    <p:extLst>
      <p:ext uri="{BB962C8B-B14F-4D97-AF65-F5344CB8AC3E}">
        <p14:creationId xmlns:p14="http://schemas.microsoft.com/office/powerpoint/2010/main" val="234791367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2FE34F-9821-4048-9319-1E2CFF2B6EBE}" type="datetime1">
              <a:rPr lang="en-US" smtClean="0"/>
              <a:t>11/14/2023</a:t>
            </a:fld>
            <a:endParaRPr lang="en-US"/>
          </a:p>
        </p:txBody>
      </p:sp>
      <p:sp>
        <p:nvSpPr>
          <p:cNvPr id="5" name="Footer Placeholder 4"/>
          <p:cNvSpPr>
            <a:spLocks noGrp="1"/>
          </p:cNvSpPr>
          <p:nvPr>
            <p:ph type="ftr" sz="quarter" idx="11"/>
          </p:nvPr>
        </p:nvSpPr>
        <p:spPr/>
        <p:txBody>
          <a:bodyPr/>
          <a:lstStyle/>
          <a:p>
            <a:r>
              <a:rPr lang="mk-MK" smtClean="0"/>
              <a:t>Роботика</a:t>
            </a:r>
            <a:endParaRPr lang="en-US"/>
          </a:p>
        </p:txBody>
      </p:sp>
      <p:sp>
        <p:nvSpPr>
          <p:cNvPr id="6" name="Slide Number Placeholder 5"/>
          <p:cNvSpPr>
            <a:spLocks noGrp="1"/>
          </p:cNvSpPr>
          <p:nvPr>
            <p:ph type="sldNum" sz="quarter" idx="12"/>
          </p:nvPr>
        </p:nvSpPr>
        <p:spPr/>
        <p:txBody>
          <a:bodyPr/>
          <a:lstStyle/>
          <a:p>
            <a:fld id="{E51AC48F-0764-481D-B8AD-8186762C9434}" type="slidenum">
              <a:rPr lang="en-US" smtClean="0"/>
              <a:t>‹#›</a:t>
            </a:fld>
            <a:endParaRPr lang="en-US"/>
          </a:p>
        </p:txBody>
      </p:sp>
    </p:spTree>
    <p:extLst>
      <p:ext uri="{BB962C8B-B14F-4D97-AF65-F5344CB8AC3E}">
        <p14:creationId xmlns:p14="http://schemas.microsoft.com/office/powerpoint/2010/main" val="4287398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solidFill>
                  <a:srgbClr val="600BB5"/>
                </a:solidFill>
                <a:latin typeface="+mn-lt"/>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rgbClr val="600BB5"/>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lvl1pPr>
              <a:defRPr>
                <a:solidFill>
                  <a:srgbClr val="600BB5"/>
                </a:solidFill>
              </a:defRPr>
            </a:lvl1pPr>
          </a:lstStyle>
          <a:p>
            <a:fld id="{52F5A5E7-3C43-44E2-AE9E-507CE2820AA5}" type="datetime1">
              <a:rPr lang="en-US" smtClean="0"/>
              <a:t>11/14/2023</a:t>
            </a:fld>
            <a:endParaRPr lang="en-US" dirty="0"/>
          </a:p>
        </p:txBody>
      </p:sp>
      <p:sp>
        <p:nvSpPr>
          <p:cNvPr id="5" name="Footer Placeholder 4"/>
          <p:cNvSpPr>
            <a:spLocks noGrp="1"/>
          </p:cNvSpPr>
          <p:nvPr>
            <p:ph type="ftr" sz="quarter" idx="11"/>
          </p:nvPr>
        </p:nvSpPr>
        <p:spPr/>
        <p:txBody>
          <a:bodyPr/>
          <a:lstStyle>
            <a:lvl1pPr>
              <a:defRPr>
                <a:solidFill>
                  <a:srgbClr val="600BB5"/>
                </a:solidFill>
              </a:defRPr>
            </a:lvl1pPr>
          </a:lstStyle>
          <a:p>
            <a:r>
              <a:rPr lang="mk-MK" smtClean="0"/>
              <a:t>Роботика</a:t>
            </a:r>
            <a:endParaRPr lang="mk-MK" dirty="0" smtClean="0"/>
          </a:p>
        </p:txBody>
      </p:sp>
      <p:sp>
        <p:nvSpPr>
          <p:cNvPr id="6" name="Slide Number Placeholder 5"/>
          <p:cNvSpPr>
            <a:spLocks noGrp="1"/>
          </p:cNvSpPr>
          <p:nvPr>
            <p:ph type="sldNum" sz="quarter" idx="12"/>
          </p:nvPr>
        </p:nvSpPr>
        <p:spPr/>
        <p:txBody>
          <a:bodyPr/>
          <a:lstStyle/>
          <a:p>
            <a:fld id="{57FE94A7-AB5B-4483-A985-5C1CA8536C10}" type="slidenum">
              <a:rPr lang="en-US" smtClean="0"/>
              <a:t>‹#›</a:t>
            </a:fld>
            <a:endParaRPr lang="en-US" dirty="0"/>
          </a:p>
        </p:txBody>
      </p:sp>
      <p:pic>
        <p:nvPicPr>
          <p:cNvPr id="7" name="Picture 2" descr="http://www.montgomeryacademy.org/uploaded/documents/summer_camps/sun1.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32588" y="260350"/>
            <a:ext cx="2184400"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93613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600BB5"/>
                </a:solidFill>
                <a:latin typeface="+mn-lt"/>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a:solidFill>
                  <a:srgbClr val="600BB5"/>
                </a:solidFill>
              </a:defRPr>
            </a:lvl1pPr>
            <a:lvl2pPr>
              <a:defRPr>
                <a:solidFill>
                  <a:srgbClr val="600BB5"/>
                </a:solidFill>
              </a:defRPr>
            </a:lvl2pPr>
            <a:lvl3pPr>
              <a:defRPr>
                <a:solidFill>
                  <a:srgbClr val="600BB5"/>
                </a:solidFill>
              </a:defRPr>
            </a:lvl3pPr>
            <a:lvl4pPr>
              <a:defRPr>
                <a:solidFill>
                  <a:srgbClr val="600BB5"/>
                </a:solidFill>
              </a:defRPr>
            </a:lvl4pPr>
            <a:lvl5pPr>
              <a:defRPr>
                <a:solidFill>
                  <a:srgbClr val="600BB5"/>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a:solidFill>
                  <a:srgbClr val="600BB5"/>
                </a:solidFill>
              </a:defRPr>
            </a:lvl1pPr>
            <a:lvl2pPr>
              <a:defRPr>
                <a:solidFill>
                  <a:srgbClr val="600BB5"/>
                </a:solidFill>
              </a:defRPr>
            </a:lvl2pPr>
            <a:lvl3pPr>
              <a:defRPr>
                <a:solidFill>
                  <a:srgbClr val="600BB5"/>
                </a:solidFill>
              </a:defRPr>
            </a:lvl3pPr>
            <a:lvl4pPr>
              <a:defRPr>
                <a:solidFill>
                  <a:srgbClr val="600BB5"/>
                </a:solidFill>
              </a:defRPr>
            </a:lvl4pPr>
            <a:lvl5pPr>
              <a:defRPr>
                <a:solidFill>
                  <a:srgbClr val="600BB5"/>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9D8F80AC-1B6E-4A9F-A9EA-B8C5A1ACB48F}" type="datetime1">
              <a:rPr lang="en-US" smtClean="0"/>
              <a:t>11/14/2023</a:t>
            </a:fld>
            <a:endParaRPr lang="en-US"/>
          </a:p>
        </p:txBody>
      </p:sp>
      <p:sp>
        <p:nvSpPr>
          <p:cNvPr id="6" name="Footer Placeholder 5"/>
          <p:cNvSpPr>
            <a:spLocks noGrp="1"/>
          </p:cNvSpPr>
          <p:nvPr>
            <p:ph type="ftr" sz="quarter" idx="11"/>
          </p:nvPr>
        </p:nvSpPr>
        <p:spPr/>
        <p:txBody>
          <a:bodyPr/>
          <a:lstStyle/>
          <a:p>
            <a:r>
              <a:rPr lang="mk-MK" smtClean="0"/>
              <a:t>Роботика</a:t>
            </a:r>
            <a:endParaRPr lang="en-US"/>
          </a:p>
        </p:txBody>
      </p:sp>
      <p:sp>
        <p:nvSpPr>
          <p:cNvPr id="7" name="Slide Number Placeholder 6"/>
          <p:cNvSpPr>
            <a:spLocks noGrp="1"/>
          </p:cNvSpPr>
          <p:nvPr>
            <p:ph type="sldNum" sz="quarter" idx="12"/>
          </p:nvPr>
        </p:nvSpPr>
        <p:spPr/>
        <p:txBody>
          <a:bodyPr/>
          <a:lstStyle/>
          <a:p>
            <a:fld id="{57FE94A7-AB5B-4483-A985-5C1CA8536C10}" type="slidenum">
              <a:rPr lang="en-US" smtClean="0"/>
              <a:t>‹#›</a:t>
            </a:fld>
            <a:endParaRPr lang="en-US"/>
          </a:p>
        </p:txBody>
      </p:sp>
      <p:pic>
        <p:nvPicPr>
          <p:cNvPr id="8" name="Picture 2" descr="http://www.montgomeryacademy.org/uploaded/documents/summer_camps/sun1.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02257" y="112305"/>
            <a:ext cx="2184400"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91826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A899811-1761-4566-85EA-4A0F20C93F3A}" type="datetime1">
              <a:rPr lang="en-US" smtClean="0"/>
              <a:t>11/14/2023</a:t>
            </a:fld>
            <a:endParaRPr lang="en-US"/>
          </a:p>
        </p:txBody>
      </p:sp>
      <p:sp>
        <p:nvSpPr>
          <p:cNvPr id="8" name="Footer Placeholder 7"/>
          <p:cNvSpPr>
            <a:spLocks noGrp="1"/>
          </p:cNvSpPr>
          <p:nvPr>
            <p:ph type="ftr" sz="quarter" idx="11"/>
          </p:nvPr>
        </p:nvSpPr>
        <p:spPr/>
        <p:txBody>
          <a:bodyPr/>
          <a:lstStyle/>
          <a:p>
            <a:r>
              <a:rPr lang="mk-MK" smtClean="0"/>
              <a:t>Роботика</a:t>
            </a:r>
            <a:endParaRPr lang="en-US"/>
          </a:p>
        </p:txBody>
      </p:sp>
      <p:sp>
        <p:nvSpPr>
          <p:cNvPr id="9" name="Slide Number Placeholder 8"/>
          <p:cNvSpPr>
            <a:spLocks noGrp="1"/>
          </p:cNvSpPr>
          <p:nvPr>
            <p:ph type="sldNum" sz="quarter" idx="12"/>
          </p:nvPr>
        </p:nvSpPr>
        <p:spPr/>
        <p:txBody>
          <a:bodyPr/>
          <a:lstStyle/>
          <a:p>
            <a:fld id="{57FE94A7-AB5B-4483-A985-5C1CA8536C10}" type="slidenum">
              <a:rPr lang="en-US" smtClean="0"/>
              <a:t>‹#›</a:t>
            </a:fld>
            <a:endParaRPr lang="en-US"/>
          </a:p>
        </p:txBody>
      </p:sp>
    </p:spTree>
    <p:extLst>
      <p:ext uri="{BB962C8B-B14F-4D97-AF65-F5344CB8AC3E}">
        <p14:creationId xmlns:p14="http://schemas.microsoft.com/office/powerpoint/2010/main" val="4000584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600BB5"/>
                </a:solidFill>
                <a:latin typeface="+mn-lt"/>
              </a:defRPr>
            </a:lvl1p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lvl1pPr>
              <a:defRPr>
                <a:solidFill>
                  <a:srgbClr val="600BB5"/>
                </a:solidFill>
              </a:defRPr>
            </a:lvl1pPr>
          </a:lstStyle>
          <a:p>
            <a:fld id="{5FBB1531-439E-498D-84E8-86FCB784BAE6}" type="datetime1">
              <a:rPr lang="en-US" smtClean="0"/>
              <a:t>11/14/2023</a:t>
            </a:fld>
            <a:endParaRPr lang="en-US" dirty="0"/>
          </a:p>
        </p:txBody>
      </p:sp>
      <p:sp>
        <p:nvSpPr>
          <p:cNvPr id="4" name="Footer Placeholder 3"/>
          <p:cNvSpPr>
            <a:spLocks noGrp="1"/>
          </p:cNvSpPr>
          <p:nvPr>
            <p:ph type="ftr" sz="quarter" idx="11"/>
          </p:nvPr>
        </p:nvSpPr>
        <p:spPr/>
        <p:txBody>
          <a:bodyPr/>
          <a:lstStyle/>
          <a:p>
            <a:r>
              <a:rPr lang="mk-MK" smtClean="0">
                <a:solidFill>
                  <a:srgbClr val="600BB5"/>
                </a:solidFill>
              </a:rPr>
              <a:t>Роботика</a:t>
            </a:r>
            <a:endParaRPr lang="en-US" dirty="0">
              <a:solidFill>
                <a:srgbClr val="600BB5"/>
              </a:solidFill>
            </a:endParaRPr>
          </a:p>
        </p:txBody>
      </p:sp>
      <p:sp>
        <p:nvSpPr>
          <p:cNvPr id="5" name="Slide Number Placeholder 4"/>
          <p:cNvSpPr>
            <a:spLocks noGrp="1"/>
          </p:cNvSpPr>
          <p:nvPr>
            <p:ph type="sldNum" sz="quarter" idx="12"/>
          </p:nvPr>
        </p:nvSpPr>
        <p:spPr/>
        <p:txBody>
          <a:bodyPr/>
          <a:lstStyle>
            <a:lvl1pPr>
              <a:defRPr>
                <a:solidFill>
                  <a:srgbClr val="600BB5"/>
                </a:solidFill>
              </a:defRPr>
            </a:lvl1pPr>
          </a:lstStyle>
          <a:p>
            <a:fld id="{57FE94A7-AB5B-4483-A985-5C1CA8536C10}" type="slidenum">
              <a:rPr lang="en-US" smtClean="0"/>
              <a:pPr/>
              <a:t>‹#›</a:t>
            </a:fld>
            <a:endParaRPr lang="en-US" dirty="0"/>
          </a:p>
        </p:txBody>
      </p:sp>
      <p:pic>
        <p:nvPicPr>
          <p:cNvPr id="6" name="Picture 2" descr="http://www.montgomeryacademy.org/uploaded/documents/summer_camps/sun1.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32588" y="260350"/>
            <a:ext cx="2184400"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5796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430560-BFCE-497C-BF72-72B4955B29E4}" type="datetime1">
              <a:rPr lang="en-US" smtClean="0"/>
              <a:t>11/14/2023</a:t>
            </a:fld>
            <a:endParaRPr lang="en-US"/>
          </a:p>
        </p:txBody>
      </p:sp>
      <p:sp>
        <p:nvSpPr>
          <p:cNvPr id="3" name="Footer Placeholder 2"/>
          <p:cNvSpPr>
            <a:spLocks noGrp="1"/>
          </p:cNvSpPr>
          <p:nvPr>
            <p:ph type="ftr" sz="quarter" idx="11"/>
          </p:nvPr>
        </p:nvSpPr>
        <p:spPr/>
        <p:txBody>
          <a:bodyPr/>
          <a:lstStyle/>
          <a:p>
            <a:r>
              <a:rPr lang="mk-MK" smtClean="0"/>
              <a:t>Роботика</a:t>
            </a:r>
            <a:endParaRPr lang="en-US"/>
          </a:p>
        </p:txBody>
      </p:sp>
      <p:sp>
        <p:nvSpPr>
          <p:cNvPr id="4" name="Slide Number Placeholder 3"/>
          <p:cNvSpPr>
            <a:spLocks noGrp="1"/>
          </p:cNvSpPr>
          <p:nvPr>
            <p:ph type="sldNum" sz="quarter" idx="12"/>
          </p:nvPr>
        </p:nvSpPr>
        <p:spPr/>
        <p:txBody>
          <a:bodyPr/>
          <a:lstStyle/>
          <a:p>
            <a:fld id="{57FE94A7-AB5B-4483-A985-5C1CA8536C10}" type="slidenum">
              <a:rPr lang="en-US" smtClean="0"/>
              <a:t>‹#›</a:t>
            </a:fld>
            <a:endParaRPr lang="en-US"/>
          </a:p>
        </p:txBody>
      </p:sp>
    </p:spTree>
    <p:extLst>
      <p:ext uri="{BB962C8B-B14F-4D97-AF65-F5344CB8AC3E}">
        <p14:creationId xmlns:p14="http://schemas.microsoft.com/office/powerpoint/2010/main" val="13050563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B664DB-2F61-4C27-8026-313F2BF86D9C}" type="datetime1">
              <a:rPr lang="en-US" smtClean="0"/>
              <a:t>11/14/2023</a:t>
            </a:fld>
            <a:endParaRPr lang="en-US"/>
          </a:p>
        </p:txBody>
      </p:sp>
      <p:sp>
        <p:nvSpPr>
          <p:cNvPr id="6" name="Footer Placeholder 5"/>
          <p:cNvSpPr>
            <a:spLocks noGrp="1"/>
          </p:cNvSpPr>
          <p:nvPr>
            <p:ph type="ftr" sz="quarter" idx="11"/>
          </p:nvPr>
        </p:nvSpPr>
        <p:spPr/>
        <p:txBody>
          <a:bodyPr/>
          <a:lstStyle/>
          <a:p>
            <a:r>
              <a:rPr lang="mk-MK" smtClean="0"/>
              <a:t>Роботика</a:t>
            </a:r>
            <a:endParaRPr lang="en-US"/>
          </a:p>
        </p:txBody>
      </p:sp>
      <p:sp>
        <p:nvSpPr>
          <p:cNvPr id="7" name="Slide Number Placeholder 6"/>
          <p:cNvSpPr>
            <a:spLocks noGrp="1"/>
          </p:cNvSpPr>
          <p:nvPr>
            <p:ph type="sldNum" sz="quarter" idx="12"/>
          </p:nvPr>
        </p:nvSpPr>
        <p:spPr/>
        <p:txBody>
          <a:bodyPr/>
          <a:lstStyle/>
          <a:p>
            <a:fld id="{57FE94A7-AB5B-4483-A985-5C1CA8536C10}" type="slidenum">
              <a:rPr lang="en-US" smtClean="0"/>
              <a:t>‹#›</a:t>
            </a:fld>
            <a:endParaRPr lang="en-US"/>
          </a:p>
        </p:txBody>
      </p:sp>
    </p:spTree>
    <p:extLst>
      <p:ext uri="{BB962C8B-B14F-4D97-AF65-F5344CB8AC3E}">
        <p14:creationId xmlns:p14="http://schemas.microsoft.com/office/powerpoint/2010/main" val="2852067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C71A0D-140F-48BE-9525-CAC46C9B17FF}" type="datetime1">
              <a:rPr lang="en-US" smtClean="0"/>
              <a:t>11/14/2023</a:t>
            </a:fld>
            <a:endParaRPr lang="en-US"/>
          </a:p>
        </p:txBody>
      </p:sp>
      <p:sp>
        <p:nvSpPr>
          <p:cNvPr id="6" name="Footer Placeholder 5"/>
          <p:cNvSpPr>
            <a:spLocks noGrp="1"/>
          </p:cNvSpPr>
          <p:nvPr>
            <p:ph type="ftr" sz="quarter" idx="11"/>
          </p:nvPr>
        </p:nvSpPr>
        <p:spPr/>
        <p:txBody>
          <a:bodyPr/>
          <a:lstStyle/>
          <a:p>
            <a:r>
              <a:rPr lang="mk-MK" smtClean="0"/>
              <a:t>Роботика</a:t>
            </a:r>
            <a:endParaRPr lang="en-US"/>
          </a:p>
        </p:txBody>
      </p:sp>
      <p:sp>
        <p:nvSpPr>
          <p:cNvPr id="7" name="Slide Number Placeholder 6"/>
          <p:cNvSpPr>
            <a:spLocks noGrp="1"/>
          </p:cNvSpPr>
          <p:nvPr>
            <p:ph type="sldNum" sz="quarter" idx="12"/>
          </p:nvPr>
        </p:nvSpPr>
        <p:spPr/>
        <p:txBody>
          <a:bodyPr/>
          <a:lstStyle/>
          <a:p>
            <a:fld id="{57FE94A7-AB5B-4483-A985-5C1CA8536C10}" type="slidenum">
              <a:rPr lang="en-US" smtClean="0"/>
              <a:t>‹#›</a:t>
            </a:fld>
            <a:endParaRPr lang="en-US"/>
          </a:p>
        </p:txBody>
      </p:sp>
    </p:spTree>
    <p:extLst>
      <p:ext uri="{BB962C8B-B14F-4D97-AF65-F5344CB8AC3E}">
        <p14:creationId xmlns:p14="http://schemas.microsoft.com/office/powerpoint/2010/main" val="15746186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rgbClr val="600BB5"/>
                </a:solidFill>
              </a:defRPr>
            </a:lvl1pPr>
          </a:lstStyle>
          <a:p>
            <a:fld id="{9E12F91F-2664-41FC-A193-0E05CEFCA4DF}" type="datetime1">
              <a:rPr lang="en-US" smtClean="0"/>
              <a:t>11/14/2023</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mk-MK" smtClean="0">
                <a:solidFill>
                  <a:srgbClr val="600BB5"/>
                </a:solidFill>
              </a:rPr>
              <a:t>Роботика</a:t>
            </a:r>
            <a:endParaRPr lang="en-US" dirty="0">
              <a:solidFill>
                <a:srgbClr val="600BB5"/>
              </a:solidFill>
            </a:endParaRP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rgbClr val="600BB5"/>
                </a:solidFill>
              </a:defRPr>
            </a:lvl1pPr>
          </a:lstStyle>
          <a:p>
            <a:fld id="{57FE94A7-AB5B-4483-A985-5C1CA8536C10}" type="slidenum">
              <a:rPr lang="en-US" smtClean="0"/>
              <a:pPr/>
              <a:t>‹#›</a:t>
            </a:fld>
            <a:endParaRPr lang="en-US" dirty="0"/>
          </a:p>
        </p:txBody>
      </p:sp>
      <p:pic>
        <p:nvPicPr>
          <p:cNvPr id="7" name="Picture 2" descr="http://www.montgomeryacademy.org/uploaded/documents/summer_camps/sun1.jpg"/>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6732588" y="260350"/>
            <a:ext cx="2184400" cy="209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0832792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defTabSz="914400" rtl="0" eaLnBrk="1" latinLnBrk="0" hangingPunct="1">
        <a:lnSpc>
          <a:spcPct val="90000"/>
        </a:lnSpc>
        <a:spcBef>
          <a:spcPct val="0"/>
        </a:spcBef>
        <a:buNone/>
        <a:defRPr sz="4400" kern="1200">
          <a:solidFill>
            <a:srgbClr val="600BB5"/>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600BB5"/>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600BB5"/>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600BB5"/>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600BB5"/>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600BB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EFC4C9-1BCB-4742-A2D6-7F4867AE48F0}" type="datetime1">
              <a:rPr lang="en-US" smtClean="0"/>
              <a:t>11/14/2023</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mk-MK" smtClean="0"/>
              <a:t>Роботика</a:t>
            </a:r>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1AC48F-0764-481D-B8AD-8186762C9434}" type="slidenum">
              <a:rPr lang="en-US" smtClean="0"/>
              <a:t>‹#›</a:t>
            </a:fld>
            <a:endParaRPr lang="en-US"/>
          </a:p>
        </p:txBody>
      </p:sp>
    </p:spTree>
    <p:extLst>
      <p:ext uri="{BB962C8B-B14F-4D97-AF65-F5344CB8AC3E}">
        <p14:creationId xmlns:p14="http://schemas.microsoft.com/office/powerpoint/2010/main" val="238902709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mk-MK" dirty="0" smtClean="0"/>
              <a:t>Роботика</a:t>
            </a:r>
            <a:endParaRPr lang="en-US" dirty="0">
              <a:solidFill>
                <a:srgbClr val="600BB5"/>
              </a:solidFill>
            </a:endParaRPr>
          </a:p>
        </p:txBody>
      </p:sp>
      <p:sp>
        <p:nvSpPr>
          <p:cNvPr id="3" name="Subtitle 2"/>
          <p:cNvSpPr>
            <a:spLocks noGrp="1"/>
          </p:cNvSpPr>
          <p:nvPr>
            <p:ph type="subTitle" idx="1"/>
          </p:nvPr>
        </p:nvSpPr>
        <p:spPr/>
        <p:txBody>
          <a:bodyPr/>
          <a:lstStyle/>
          <a:p>
            <a:endParaRPr lang="en-US" dirty="0">
              <a:solidFill>
                <a:srgbClr val="600BB5"/>
              </a:solidFill>
            </a:endParaRPr>
          </a:p>
        </p:txBody>
      </p:sp>
      <p:sp>
        <p:nvSpPr>
          <p:cNvPr id="4" name="Slide Number Placeholder 3"/>
          <p:cNvSpPr>
            <a:spLocks noGrp="1"/>
          </p:cNvSpPr>
          <p:nvPr>
            <p:ph type="sldNum" sz="quarter" idx="12"/>
          </p:nvPr>
        </p:nvSpPr>
        <p:spPr/>
        <p:txBody>
          <a:bodyPr/>
          <a:lstStyle/>
          <a:p>
            <a:fld id="{57FE94A7-AB5B-4483-A985-5C1CA8536C10}" type="slidenum">
              <a:rPr lang="en-US" smtClean="0"/>
              <a:t>1</a:t>
            </a:fld>
            <a:endParaRPr lang="en-US"/>
          </a:p>
        </p:txBody>
      </p:sp>
      <p:sp>
        <p:nvSpPr>
          <p:cNvPr id="6" name="Footer Placeholder 5"/>
          <p:cNvSpPr>
            <a:spLocks noGrp="1"/>
          </p:cNvSpPr>
          <p:nvPr>
            <p:ph type="ftr" sz="quarter" idx="11"/>
          </p:nvPr>
        </p:nvSpPr>
        <p:spPr/>
        <p:txBody>
          <a:bodyPr/>
          <a:lstStyle/>
          <a:p>
            <a:r>
              <a:rPr lang="mk-MK" smtClean="0">
                <a:solidFill>
                  <a:srgbClr val="600BB5"/>
                </a:solidFill>
              </a:rPr>
              <a:t>Роботика</a:t>
            </a:r>
            <a:endParaRPr lang="en-US" dirty="0">
              <a:solidFill>
                <a:srgbClr val="600BB5"/>
              </a:solidFill>
            </a:endParaRPr>
          </a:p>
        </p:txBody>
      </p:sp>
    </p:spTree>
    <p:extLst>
      <p:ext uri="{BB962C8B-B14F-4D97-AF65-F5344CB8AC3E}">
        <p14:creationId xmlns:p14="http://schemas.microsoft.com/office/powerpoint/2010/main" val="14857721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k-MK" dirty="0" smtClean="0"/>
              <a:t>Блок дијаграм на робот со затворен систем на упраување</a:t>
            </a:r>
            <a:endParaRPr lang="en-US" dirty="0"/>
          </a:p>
        </p:txBody>
      </p:sp>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10</a:t>
            </a:fld>
            <a:endParaRPr lang="en-US" dirty="0"/>
          </a:p>
        </p:txBody>
      </p:sp>
      <p:sp>
        <p:nvSpPr>
          <p:cNvPr id="3" name="Content Placeholder 2"/>
          <p:cNvSpPr>
            <a:spLocks noGrp="1"/>
          </p:cNvSpPr>
          <p:nvPr>
            <p:ph idx="1"/>
          </p:nvPr>
        </p:nvSpPr>
        <p:spPr/>
        <p:txBody>
          <a:bodyPr>
            <a:normAutofit fontScale="92500" lnSpcReduction="20000"/>
          </a:bodyPr>
          <a:lstStyle/>
          <a:p>
            <a:r>
              <a:rPr lang="mk-MK" dirty="0" smtClean="0"/>
              <a:t>Затворениот систем на управување ја мери актуелната позиција и брзина, за секој од степените на движење и ги споредува со зададените вредности.</a:t>
            </a:r>
          </a:p>
          <a:p>
            <a:r>
              <a:rPr lang="mk-MK" dirty="0" smtClean="0"/>
              <a:t>Сензорот за повратна врска, кој најчесто е изведен како инкрементален енкодер, обично е монтиран на роторот на моторот, а како резултат на вртењето испраќа импулси.</a:t>
            </a:r>
          </a:p>
          <a:p>
            <a:r>
              <a:rPr lang="mk-MK" dirty="0" smtClean="0"/>
              <a:t>Споредувачот ги споредува влезната, зададената големина и онаа од бројачот на импулси и генерира сигнал на грешка, која преку дигитално/аналогниот претворувач служи да го движи </a:t>
            </a:r>
            <a:r>
              <a:rPr lang="en-GB" dirty="0" smtClean="0"/>
              <a:t>DC </a:t>
            </a:r>
            <a:r>
              <a:rPr lang="mk-MK" dirty="0" smtClean="0"/>
              <a:t>моторот понатаму.</a:t>
            </a:r>
            <a:endParaRPr lang="en-US" dirty="0"/>
          </a:p>
        </p:txBody>
      </p:sp>
    </p:spTree>
    <p:extLst>
      <p:ext uri="{BB962C8B-B14F-4D97-AF65-F5344CB8AC3E}">
        <p14:creationId xmlns:p14="http://schemas.microsoft.com/office/powerpoint/2010/main" val="19529091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k-MK" dirty="0" smtClean="0"/>
              <a:t>Пример на градба на робот со хидраулички погон</a:t>
            </a:r>
            <a:endParaRPr lang="en-US" dirty="0"/>
          </a:p>
        </p:txBody>
      </p:sp>
      <p:pic>
        <p:nvPicPr>
          <p:cNvPr id="6" name="Content Placeholder 5"/>
          <p:cNvPicPr>
            <a:picLocks noGrp="1" noChangeAspect="1"/>
          </p:cNvPicPr>
          <p:nvPr>
            <p:ph idx="1"/>
          </p:nvPr>
        </p:nvPicPr>
        <p:blipFill rotWithShape="1">
          <a:blip r:embed="rId2"/>
          <a:srcRect l="13163" t="21179" r="18168" b="35391"/>
          <a:stretch/>
        </p:blipFill>
        <p:spPr>
          <a:xfrm rot="16200000">
            <a:off x="2958292" y="998573"/>
            <a:ext cx="4089572" cy="6104709"/>
          </a:xfrm>
          <a:prstGeom prst="rect">
            <a:avLst/>
          </a:prstGeom>
        </p:spPr>
      </p:pic>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11</a:t>
            </a:fld>
            <a:endParaRPr lang="en-US" dirty="0"/>
          </a:p>
        </p:txBody>
      </p:sp>
    </p:spTree>
    <p:extLst>
      <p:ext uri="{BB962C8B-B14F-4D97-AF65-F5344CB8AC3E}">
        <p14:creationId xmlns:p14="http://schemas.microsoft.com/office/powerpoint/2010/main" val="203157553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k-MK" dirty="0" smtClean="0"/>
              <a:t>Структурна шема</a:t>
            </a:r>
            <a:r>
              <a:rPr lang="en-US" dirty="0" smtClean="0"/>
              <a:t> </a:t>
            </a:r>
            <a:r>
              <a:rPr lang="mk-MK" dirty="0" smtClean="0"/>
              <a:t>на робот со хидрауличен погон</a:t>
            </a:r>
            <a:endParaRPr lang="en-US" dirty="0"/>
          </a:p>
        </p:txBody>
      </p:sp>
      <p:pic>
        <p:nvPicPr>
          <p:cNvPr id="6" name="Content Placeholder 5"/>
          <p:cNvPicPr>
            <a:picLocks noGrp="1" noChangeAspect="1"/>
          </p:cNvPicPr>
          <p:nvPr>
            <p:ph idx="1"/>
          </p:nvPr>
        </p:nvPicPr>
        <p:blipFill rotWithShape="1">
          <a:blip r:embed="rId2"/>
          <a:srcRect l="15060" t="12876" r="5657" b="16144"/>
          <a:stretch/>
        </p:blipFill>
        <p:spPr>
          <a:xfrm rot="16200000">
            <a:off x="2614074" y="1254920"/>
            <a:ext cx="3478971" cy="5537199"/>
          </a:xfrm>
          <a:prstGeom prst="rect">
            <a:avLst/>
          </a:prstGeom>
        </p:spPr>
      </p:pic>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12</a:t>
            </a:fld>
            <a:endParaRPr lang="en-US" dirty="0"/>
          </a:p>
        </p:txBody>
      </p:sp>
    </p:spTree>
    <p:extLst>
      <p:ext uri="{BB962C8B-B14F-4D97-AF65-F5344CB8AC3E}">
        <p14:creationId xmlns:p14="http://schemas.microsoft.com/office/powerpoint/2010/main" val="153680628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k-MK" dirty="0" smtClean="0"/>
              <a:t>Принцип на работа</a:t>
            </a:r>
            <a:endParaRPr lang="en-US" dirty="0"/>
          </a:p>
        </p:txBody>
      </p:sp>
      <p:sp>
        <p:nvSpPr>
          <p:cNvPr id="3" name="Content Placeholder 2"/>
          <p:cNvSpPr>
            <a:spLocks noGrp="1"/>
          </p:cNvSpPr>
          <p:nvPr>
            <p:ph idx="1"/>
          </p:nvPr>
        </p:nvSpPr>
        <p:spPr/>
        <p:txBody>
          <a:bodyPr>
            <a:normAutofit fontScale="92500" lnSpcReduction="10000"/>
          </a:bodyPr>
          <a:lstStyle/>
          <a:p>
            <a:r>
              <a:rPr lang="mk-MK" dirty="0" smtClean="0"/>
              <a:t>Како погонски елемент на работниот орга се јавува хидроцилиндарот ХЦ кој е управуван од распоредникот</a:t>
            </a:r>
            <a:r>
              <a:rPr lang="en-US" dirty="0" smtClean="0"/>
              <a:t> </a:t>
            </a:r>
            <a:r>
              <a:rPr lang="mk-MK" dirty="0" smtClean="0"/>
              <a:t>Р. Нумеричкиот сигнал од давачот Д се споредува со управувачкиот сигнал, кој се добива од регистарот на броеви РБ. Како резултат на споредувањето се добива сигнал за управување по дожина и правец. Првиот сигнал поминува низ дигитално аналогна конверзија во ДАП, а вториот непосредно се пренесува на сервозасилувачот СЗ, кој го управува распоредникот Р. Работниот орган се движи се додека броевите што се добиваат од давашот на позиција не се изедначат со оној прочитан од меморискиот уред.</a:t>
            </a:r>
            <a:endParaRPr lang="en-US" dirty="0"/>
          </a:p>
        </p:txBody>
      </p:sp>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13</a:t>
            </a:fld>
            <a:endParaRPr lang="en-US" dirty="0"/>
          </a:p>
        </p:txBody>
      </p:sp>
    </p:spTree>
    <p:extLst>
      <p:ext uri="{BB962C8B-B14F-4D97-AF65-F5344CB8AC3E}">
        <p14:creationId xmlns:p14="http://schemas.microsoft.com/office/powerpoint/2010/main" val="39172302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k-MK" dirty="0" smtClean="0"/>
              <a:t>Принцип на работа</a:t>
            </a:r>
            <a:endParaRPr lang="en-US" dirty="0"/>
          </a:p>
        </p:txBody>
      </p:sp>
      <p:sp>
        <p:nvSpPr>
          <p:cNvPr id="3" name="Content Placeholder 2"/>
          <p:cNvSpPr>
            <a:spLocks noGrp="1"/>
          </p:cNvSpPr>
          <p:nvPr>
            <p:ph idx="1"/>
          </p:nvPr>
        </p:nvSpPr>
        <p:spPr/>
        <p:txBody>
          <a:bodyPr/>
          <a:lstStyle/>
          <a:p>
            <a:r>
              <a:rPr lang="mk-MK" dirty="0" smtClean="0"/>
              <a:t>Меморирањето на податоци се врши на нискобрзински магнетен цилиндар. Прочитаната информација од цилиндарот за кратко време се чува во регистарот на броеви РБ, од каде што и се подава на срамнувачот С. Уредот за управување содржи, исто така и блок за управување БУ, кој управува со редоследот на читање на информациите и движеата на роботот, како и блок за надворешни врски НВ.</a:t>
            </a:r>
            <a:endParaRPr lang="en-US" dirty="0"/>
          </a:p>
        </p:txBody>
      </p:sp>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14</a:t>
            </a:fld>
            <a:endParaRPr lang="en-US" dirty="0"/>
          </a:p>
        </p:txBody>
      </p:sp>
    </p:spTree>
    <p:extLst>
      <p:ext uri="{BB962C8B-B14F-4D97-AF65-F5344CB8AC3E}">
        <p14:creationId xmlns:p14="http://schemas.microsoft.com/office/powerpoint/2010/main" val="2709204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k-MK" dirty="0" smtClean="0"/>
              <a:t>Класификација на роботот според начинот на управување</a:t>
            </a:r>
            <a:endParaRPr lang="en-US" dirty="0"/>
          </a:p>
        </p:txBody>
      </p:sp>
      <p:sp>
        <p:nvSpPr>
          <p:cNvPr id="3" name="Content Placeholder 2"/>
          <p:cNvSpPr>
            <a:spLocks noGrp="1"/>
          </p:cNvSpPr>
          <p:nvPr>
            <p:ph idx="1"/>
          </p:nvPr>
        </p:nvSpPr>
        <p:spPr/>
        <p:txBody>
          <a:bodyPr/>
          <a:lstStyle/>
          <a:p>
            <a:r>
              <a:rPr lang="mk-MK" dirty="0" smtClean="0"/>
              <a:t>Во зависност од тракеторијата на управуање</a:t>
            </a:r>
          </a:p>
          <a:p>
            <a:pPr lvl="1"/>
            <a:r>
              <a:rPr lang="mk-MK" dirty="0" smtClean="0"/>
              <a:t>Управување точка по точка</a:t>
            </a:r>
          </a:p>
          <a:p>
            <a:pPr lvl="1"/>
            <a:r>
              <a:rPr lang="mk-MK" dirty="0" smtClean="0"/>
              <a:t>Управување по континуирана тракеторија</a:t>
            </a:r>
          </a:p>
          <a:p>
            <a:pPr lvl="1"/>
            <a:endParaRPr lang="mk-MK" dirty="0"/>
          </a:p>
          <a:p>
            <a:r>
              <a:rPr lang="mk-MK" dirty="0" smtClean="0"/>
              <a:t>Во зависност од типот на управувачките кола роботи</a:t>
            </a:r>
          </a:p>
          <a:p>
            <a:pPr lvl="1"/>
            <a:r>
              <a:rPr lang="mk-MK" dirty="0" smtClean="0"/>
              <a:t>Со отворен систем</a:t>
            </a:r>
          </a:p>
          <a:p>
            <a:pPr lvl="1"/>
            <a:r>
              <a:rPr lang="mk-MK" dirty="0" smtClean="0"/>
              <a:t>Со затворен систем</a:t>
            </a:r>
            <a:endParaRPr lang="en-US" dirty="0"/>
          </a:p>
        </p:txBody>
      </p:sp>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2</a:t>
            </a:fld>
            <a:endParaRPr lang="en-US" dirty="0"/>
          </a:p>
        </p:txBody>
      </p:sp>
    </p:spTree>
    <p:extLst>
      <p:ext uri="{BB962C8B-B14F-4D97-AF65-F5344CB8AC3E}">
        <p14:creationId xmlns:p14="http://schemas.microsoft.com/office/powerpoint/2010/main" val="17271365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k-MK" dirty="0" smtClean="0"/>
              <a:t>Роботи со управување точка по точка</a:t>
            </a:r>
            <a:endParaRPr lang="en-US" dirty="0"/>
          </a:p>
        </p:txBody>
      </p:sp>
      <p:sp>
        <p:nvSpPr>
          <p:cNvPr id="3" name="Content Placeholder 2"/>
          <p:cNvSpPr>
            <a:spLocks noGrp="1"/>
          </p:cNvSpPr>
          <p:nvPr>
            <p:ph idx="1"/>
          </p:nvPr>
        </p:nvSpPr>
        <p:spPr>
          <a:xfrm>
            <a:off x="628650" y="1825625"/>
            <a:ext cx="7886700" cy="2598329"/>
          </a:xfrm>
        </p:spPr>
        <p:txBody>
          <a:bodyPr/>
          <a:lstStyle/>
          <a:p>
            <a:r>
              <a:rPr lang="mk-MK" sz="2400" dirty="0" smtClean="0"/>
              <a:t>Роботот се движи од точка до точка. Притоа постојат две основни структури на управување. Во првата степените на слобода не се движат истовремено, додека во втората степените на слбода се движат истовремено. Како последица на изборот на начинот на поместување од точка до точка имаме и различни траектории на поместување. </a:t>
            </a:r>
          </a:p>
          <a:p>
            <a:endParaRPr lang="en-GB" dirty="0" smtClean="0"/>
          </a:p>
        </p:txBody>
      </p:sp>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3</a:t>
            </a:fld>
            <a:endParaRPr lang="en-US"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16531" t="2000" r="29739" b="5049"/>
          <a:stretch/>
        </p:blipFill>
        <p:spPr>
          <a:xfrm rot="16200000">
            <a:off x="3535679" y="2132695"/>
            <a:ext cx="2072641" cy="637467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8010590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k-MK" dirty="0" smtClean="0"/>
              <a:t>Роботи со управување точка по точка</a:t>
            </a:r>
            <a:endParaRPr lang="en-US" dirty="0"/>
          </a:p>
        </p:txBody>
      </p:sp>
      <p:sp>
        <p:nvSpPr>
          <p:cNvPr id="3" name="Content Placeholder 2"/>
          <p:cNvSpPr>
            <a:spLocks noGrp="1"/>
          </p:cNvSpPr>
          <p:nvPr>
            <p:ph idx="1"/>
          </p:nvPr>
        </p:nvSpPr>
        <p:spPr>
          <a:xfrm>
            <a:off x="628650" y="1825625"/>
            <a:ext cx="7886700" cy="4296501"/>
          </a:xfrm>
        </p:spPr>
        <p:txBody>
          <a:bodyPr/>
          <a:lstStyle/>
          <a:p>
            <a:r>
              <a:rPr lang="mk-MK" sz="2400" dirty="0" smtClean="0"/>
              <a:t>Кај првата структура  на управување секој од степените се движи со максимална брзина. Додека кај втората структура за секој дел од движењетот се пресметува времето потребно за движење на секој од степените на слобода, а како референтно се користи најдолгото време.</a:t>
            </a:r>
          </a:p>
          <a:p>
            <a:endParaRPr lang="mk-MK" sz="2400" dirty="0"/>
          </a:p>
          <a:p>
            <a:r>
              <a:rPr lang="mk-MK" sz="2400" dirty="0" smtClean="0"/>
              <a:t>Типичен пример на робот со управување точка по точка е роботот за точкесто заварување.</a:t>
            </a:r>
          </a:p>
        </p:txBody>
      </p:sp>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4</a:t>
            </a:fld>
            <a:endParaRPr lang="en-US" dirty="0"/>
          </a:p>
        </p:txBody>
      </p:sp>
    </p:spTree>
    <p:extLst>
      <p:ext uri="{BB962C8B-B14F-4D97-AF65-F5344CB8AC3E}">
        <p14:creationId xmlns:p14="http://schemas.microsoft.com/office/powerpoint/2010/main" val="28572143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k-MK" dirty="0" smtClean="0"/>
              <a:t>Основни шеми на управување кај роботите</a:t>
            </a:r>
            <a:endParaRPr lang="en-US" dirty="0"/>
          </a:p>
        </p:txBody>
      </p:sp>
      <p:sp>
        <p:nvSpPr>
          <p:cNvPr id="3" name="Content Placeholder 2"/>
          <p:cNvSpPr>
            <a:spLocks noGrp="1"/>
          </p:cNvSpPr>
          <p:nvPr>
            <p:ph idx="1"/>
          </p:nvPr>
        </p:nvSpPr>
        <p:spPr/>
        <p:txBody>
          <a:bodyPr>
            <a:normAutofit fontScale="92500"/>
          </a:bodyPr>
          <a:lstStyle/>
          <a:p>
            <a:r>
              <a:rPr lang="mk-MK" dirty="0" smtClean="0"/>
              <a:t>Управувањето на манипулаторот може да биде изведено како отворен или затворен систем. Секој од степените на системот посебно се придвижува. </a:t>
            </a:r>
          </a:p>
          <a:p>
            <a:r>
              <a:rPr lang="mk-MK" dirty="0" smtClean="0"/>
              <a:t>Кај затворените системи, движењето се мери со сензор, кој најчесто е изведен во форма на инкрементален енкодер.</a:t>
            </a:r>
          </a:p>
          <a:p>
            <a:r>
              <a:rPr lang="mk-MK" dirty="0" smtClean="0"/>
              <a:t>Погонот може да е изведен со </a:t>
            </a:r>
            <a:r>
              <a:rPr lang="en-GB" dirty="0" smtClean="0"/>
              <a:t>DC/AC </a:t>
            </a:r>
            <a:r>
              <a:rPr lang="mk-MK" dirty="0" smtClean="0"/>
              <a:t>сервомотор, чекорен мотор, хидрауличен мотор или цилиндар и пенвматски извршни органи. Изборот зависи од точноста и силината што се бара од роботот.</a:t>
            </a:r>
            <a:endParaRPr lang="en-US" dirty="0"/>
          </a:p>
        </p:txBody>
      </p:sp>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5</a:t>
            </a:fld>
            <a:endParaRPr lang="en-US" dirty="0"/>
          </a:p>
        </p:txBody>
      </p:sp>
    </p:spTree>
    <p:extLst>
      <p:ext uri="{BB962C8B-B14F-4D97-AF65-F5344CB8AC3E}">
        <p14:creationId xmlns:p14="http://schemas.microsoft.com/office/powerpoint/2010/main" val="20248863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k-MK" dirty="0" smtClean="0"/>
              <a:t>Основни шеми на управување кај роботите</a:t>
            </a:r>
            <a:endParaRPr lang="en-US" dirty="0"/>
          </a:p>
        </p:txBody>
      </p:sp>
      <p:sp>
        <p:nvSpPr>
          <p:cNvPr id="3" name="Content Placeholder 2"/>
          <p:cNvSpPr>
            <a:spLocks noGrp="1"/>
          </p:cNvSpPr>
          <p:nvPr>
            <p:ph idx="1"/>
          </p:nvPr>
        </p:nvSpPr>
        <p:spPr/>
        <p:txBody>
          <a:bodyPr>
            <a:normAutofit/>
          </a:bodyPr>
          <a:lstStyle/>
          <a:p>
            <a:r>
              <a:rPr lang="mk-MK" dirty="0" smtClean="0"/>
              <a:t>Роботите со отворен систем на управување користат чекорни мотори. Чекорниот мотор е мотор чиј ротор може прецизно да се заврти како резултат на испратен импулс. Тоа всушност е наједноставниот начин да се претворат електричните импулси во пропорционални, кружни движења со што всшност и се добива најевтино решение за управување на еден робот.</a:t>
            </a:r>
            <a:endParaRPr lang="en-US" dirty="0"/>
          </a:p>
        </p:txBody>
      </p:sp>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6</a:t>
            </a:fld>
            <a:endParaRPr lang="en-US" dirty="0"/>
          </a:p>
        </p:txBody>
      </p:sp>
    </p:spTree>
    <p:extLst>
      <p:ext uri="{BB962C8B-B14F-4D97-AF65-F5344CB8AC3E}">
        <p14:creationId xmlns:p14="http://schemas.microsoft.com/office/powerpoint/2010/main" val="7193865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933937"/>
          </a:xfrm>
        </p:spPr>
        <p:txBody>
          <a:bodyPr>
            <a:normAutofit/>
          </a:bodyPr>
          <a:lstStyle/>
          <a:p>
            <a:r>
              <a:rPr lang="mk-MK" dirty="0" smtClean="0"/>
              <a:t>Основни шеми на управување кај роботите </a:t>
            </a:r>
            <a:br>
              <a:rPr lang="mk-MK" dirty="0" smtClean="0"/>
            </a:br>
            <a:r>
              <a:rPr lang="mk-MK" sz="2200" dirty="0" smtClean="0"/>
              <a:t>(Структура на зглобен мотор со 6 степени на слобода и отворен систем на управување)</a:t>
            </a:r>
            <a:endParaRPr lang="en-US" sz="2200" dirty="0"/>
          </a:p>
        </p:txBody>
      </p:sp>
      <p:pic>
        <p:nvPicPr>
          <p:cNvPr id="6" name="Content Placeholder 5"/>
          <p:cNvPicPr>
            <a:picLocks noGrp="1" noChangeAspect="1"/>
          </p:cNvPicPr>
          <p:nvPr>
            <p:ph idx="1"/>
          </p:nvPr>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l="15298" t="2967" r="23505" b="3769"/>
          <a:stretch/>
        </p:blipFill>
        <p:spPr>
          <a:xfrm rot="16200000">
            <a:off x="3313312" y="1084517"/>
            <a:ext cx="2368732" cy="6417615"/>
          </a:xfrm>
        </p:spPr>
      </p:pic>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7</a:t>
            </a:fld>
            <a:endParaRPr lang="en-US" dirty="0"/>
          </a:p>
        </p:txBody>
      </p:sp>
    </p:spTree>
    <p:extLst>
      <p:ext uri="{BB962C8B-B14F-4D97-AF65-F5344CB8AC3E}">
        <p14:creationId xmlns:p14="http://schemas.microsoft.com/office/powerpoint/2010/main" val="10227724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211125"/>
          </a:xfrm>
        </p:spPr>
        <p:txBody>
          <a:bodyPr>
            <a:normAutofit fontScale="90000"/>
          </a:bodyPr>
          <a:lstStyle/>
          <a:p>
            <a:r>
              <a:rPr lang="mk-MK" dirty="0" smtClean="0"/>
              <a:t>Основни шеми на управување кај роботите </a:t>
            </a:r>
            <a:br>
              <a:rPr lang="mk-MK" dirty="0" smtClean="0"/>
            </a:br>
            <a:endParaRPr lang="en-US" sz="2200" dirty="0"/>
          </a:p>
        </p:txBody>
      </p:sp>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8</a:t>
            </a:fld>
            <a:endParaRPr lang="en-US" dirty="0"/>
          </a:p>
        </p:txBody>
      </p:sp>
      <p:sp>
        <p:nvSpPr>
          <p:cNvPr id="3" name="Content Placeholder 2"/>
          <p:cNvSpPr>
            <a:spLocks noGrp="1"/>
          </p:cNvSpPr>
          <p:nvPr>
            <p:ph idx="1"/>
          </p:nvPr>
        </p:nvSpPr>
        <p:spPr/>
        <p:txBody>
          <a:bodyPr/>
          <a:lstStyle/>
          <a:p>
            <a:r>
              <a:rPr lang="mk-MK" dirty="0" smtClean="0"/>
              <a:t>Една од главните карактеристики на чекорните мотори е таа што нивната максимална брзина зависи од торзиониот момент што го совладуваат.</a:t>
            </a:r>
            <a:endParaRPr lang="en-US" dirty="0" smtClean="0"/>
          </a:p>
          <a:p>
            <a:r>
              <a:rPr lang="mk-MK" dirty="0" smtClean="0"/>
              <a:t>Кај роботите моторот не само што треба да го совлада товарот од надворешното дејство, туку и од сопствената тежина и инерцијата на манипулаторот, кои зависат од позицијата што тој ја зафаќа.</a:t>
            </a:r>
            <a:endParaRPr lang="en-US" dirty="0"/>
          </a:p>
        </p:txBody>
      </p:sp>
    </p:spTree>
    <p:extLst>
      <p:ext uri="{BB962C8B-B14F-4D97-AF65-F5344CB8AC3E}">
        <p14:creationId xmlns:p14="http://schemas.microsoft.com/office/powerpoint/2010/main" val="14960431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mk-MK" dirty="0" smtClean="0"/>
              <a:t>Блок дијаграм на робот со затворен систем на упраување</a:t>
            </a:r>
            <a:endParaRPr lang="en-US" dirty="0"/>
          </a:p>
        </p:txBody>
      </p:sp>
      <p:pic>
        <p:nvPicPr>
          <p:cNvPr id="6" name="Content Placeholder 5"/>
          <p:cNvPicPr>
            <a:picLocks noGrp="1" noChangeAspect="1"/>
          </p:cNvPicPr>
          <p:nvPr>
            <p:ph idx="1"/>
          </p:nvPr>
        </p:nvPicPr>
        <p:blipFill rotWithShape="1">
          <a:blip r:embed="rId2"/>
          <a:srcRect l="21305" t="366" r="22924" b="3969"/>
          <a:stretch/>
        </p:blipFill>
        <p:spPr>
          <a:xfrm rot="16200000">
            <a:off x="3183734" y="1527606"/>
            <a:ext cx="2497867" cy="5712820"/>
          </a:xfrm>
          <a:prstGeom prst="rect">
            <a:avLst/>
          </a:prstGeom>
        </p:spPr>
      </p:pic>
      <p:sp>
        <p:nvSpPr>
          <p:cNvPr id="4" name="Footer Placeholder 3"/>
          <p:cNvSpPr>
            <a:spLocks noGrp="1"/>
          </p:cNvSpPr>
          <p:nvPr>
            <p:ph type="ftr" sz="quarter" idx="11"/>
          </p:nvPr>
        </p:nvSpPr>
        <p:spPr/>
        <p:txBody>
          <a:bodyPr/>
          <a:lstStyle/>
          <a:p>
            <a:r>
              <a:rPr lang="mk-MK" smtClean="0"/>
              <a:t>Роботика</a:t>
            </a:r>
            <a:endParaRPr lang="en-US" dirty="0"/>
          </a:p>
        </p:txBody>
      </p:sp>
      <p:sp>
        <p:nvSpPr>
          <p:cNvPr id="5" name="Slide Number Placeholder 4"/>
          <p:cNvSpPr>
            <a:spLocks noGrp="1"/>
          </p:cNvSpPr>
          <p:nvPr>
            <p:ph type="sldNum" sz="quarter" idx="12"/>
          </p:nvPr>
        </p:nvSpPr>
        <p:spPr/>
        <p:txBody>
          <a:bodyPr/>
          <a:lstStyle/>
          <a:p>
            <a:fld id="{57FE94A7-AB5B-4483-A985-5C1CA8536C10}" type="slidenum">
              <a:rPr lang="en-US" smtClean="0"/>
              <a:pPr/>
              <a:t>9</a:t>
            </a:fld>
            <a:endParaRPr lang="en-US" dirty="0"/>
          </a:p>
        </p:txBody>
      </p:sp>
    </p:spTree>
    <p:extLst>
      <p:ext uri="{BB962C8B-B14F-4D97-AF65-F5344CB8AC3E}">
        <p14:creationId xmlns:p14="http://schemas.microsoft.com/office/powerpoint/2010/main" val="25249148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2305</TotalTime>
  <Words>693</Words>
  <Application>Microsoft Office PowerPoint</Application>
  <PresentationFormat>On-screen Show (4:3)</PresentationFormat>
  <Paragraphs>65</Paragraphs>
  <Slides>14</Slides>
  <Notes>1</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14</vt:i4>
      </vt:variant>
    </vt:vector>
  </HeadingPairs>
  <TitlesOfParts>
    <vt:vector size="19" baseType="lpstr">
      <vt:lpstr>Arial</vt:lpstr>
      <vt:lpstr>Calibri</vt:lpstr>
      <vt:lpstr>Calibri Light</vt:lpstr>
      <vt:lpstr>Office Theme</vt:lpstr>
      <vt:lpstr>Custom Design</vt:lpstr>
      <vt:lpstr>Роботика</vt:lpstr>
      <vt:lpstr>Класификација на роботот според начинот на управување</vt:lpstr>
      <vt:lpstr>Роботи со управување точка по точка</vt:lpstr>
      <vt:lpstr>Роботи со управување точка по точка</vt:lpstr>
      <vt:lpstr>Основни шеми на управување кај роботите</vt:lpstr>
      <vt:lpstr>Основни шеми на управување кај роботите</vt:lpstr>
      <vt:lpstr>Основни шеми на управување кај роботите  (Структура на зглобен мотор со 6 степени на слобода и отворен систем на управување)</vt:lpstr>
      <vt:lpstr>Основни шеми на управување кај роботите  </vt:lpstr>
      <vt:lpstr>Блок дијаграм на робот со затворен систем на упраување</vt:lpstr>
      <vt:lpstr>Блок дијаграм на робот со затворен систем на упраување</vt:lpstr>
      <vt:lpstr>Пример на градба на робот со хидраулички погон</vt:lpstr>
      <vt:lpstr>Структурна шема на робот со хидрауличен погон</vt:lpstr>
      <vt:lpstr>Принцип на работа</vt:lpstr>
      <vt:lpstr>Принцип на работа</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128</cp:revision>
  <dcterms:created xsi:type="dcterms:W3CDTF">2022-08-12T14:16:43Z</dcterms:created>
  <dcterms:modified xsi:type="dcterms:W3CDTF">2023-11-14T14:54:49Z</dcterms:modified>
</cp:coreProperties>
</file>

<file path=docProps/thumbnail.jpeg>
</file>